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58" r:id="rId5"/>
    <p:sldId id="266" r:id="rId6"/>
    <p:sldId id="260" r:id="rId7"/>
    <p:sldId id="267" r:id="rId8"/>
    <p:sldId id="273" r:id="rId9"/>
    <p:sldId id="275" r:id="rId10"/>
    <p:sldId id="274" r:id="rId11"/>
    <p:sldId id="259" r:id="rId12"/>
    <p:sldId id="263" r:id="rId13"/>
    <p:sldId id="262" r:id="rId14"/>
    <p:sldId id="261" r:id="rId15"/>
    <p:sldId id="264" r:id="rId16"/>
    <p:sldId id="272" r:id="rId17"/>
    <p:sldId id="270" r:id="rId18"/>
    <p:sldId id="268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D476-1C65-43A9-8993-16CF92C8C7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BA88-E368-4D57-A85B-3F07CE987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9387-83E2-4776-AB72-362D04E6F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0C2C9-A8D6-4FD8-A814-2D803027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40DC-8B5D-4949-ADCB-F1A5D726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FFDC3-83C0-41A9-B3EF-B1DD56F6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E296B-1974-466E-9B1B-C83C4CD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D24-D21D-4458-8C52-E146763F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DBE1-CAD4-4954-921A-9E110A5A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8E05F-D03F-4E97-9AD1-583C57E3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ADB7-F21C-4114-B16F-A1F26124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457E-C454-4704-BAA7-335B7570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941D9-2B5F-491D-A3AD-DD4432A38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083F4-EADC-4551-A206-A8FE3A80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F560-3865-4ADD-A5F3-7E787E17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AAED-C0C3-47B5-A27E-65ADEEAA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87C9-A633-4641-B0BE-FD27AC72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7779-F329-480E-936C-E63BA280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2D17-7FBC-4F07-A776-2589296F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09D85-1EC8-40FB-95C8-7C5E36B6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7110-2AEF-480B-BFAC-DFE6C6C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C57E-C822-4F00-8058-D10FF5F1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B44C-D67D-4004-BDB1-E6AA452E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72256-8CB3-4443-821C-FD41E35C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E1AC-3BDA-41D5-9BA8-A47C02C7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F5A1-B6EE-4528-848F-9C330630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1EDFA-53F3-4CA2-9250-62FA0B0C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685E-97A0-4472-BADF-95F7B661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A3F6-AF14-4D3E-8184-393DC5458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4BF4-E1D2-4829-B5EA-BBE625FF3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5C41F-9E28-48D8-9F8E-FC9F0F6E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318D7-F491-4620-8E07-696788B4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AC0E0-7E00-481E-87AB-28BA8588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3C72-5161-4E01-AFCE-B2C418C1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E733-4FD9-407E-8F17-400BA0FCA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3E3C5-448D-4B1F-BB78-17B2BB74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DC859-2A7B-4D5C-B1D2-D4BBBA87C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D508D-370B-4E2D-B422-55EAC3FD9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5D2CB-FBEB-4610-98A3-AFAC556F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F23C2-4FC2-4C38-979B-658C4D33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B88A2-31E6-4818-A0D9-57C456A1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5D85-5184-4297-B1A0-346A136B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871D9-51A6-4655-8553-51656896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97BB3-112E-457E-9084-6E0CB848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1B68F-135E-47EE-92CA-30C6390A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E0EA4-F3A3-464B-8B27-9FB842D9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16B68-28EB-4DBB-9F73-DFE46069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B9276-F322-4C8F-98B9-735B3992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AF66-561F-4A78-9589-395F5E2B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8A5CE-E013-4ABA-A0A9-C92D8459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AE25A-A1C3-4759-B7C1-49CAAEA32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CA1E2-2A6B-4649-9E47-D92E9907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8BEEE-1112-48C3-9C62-F4F88C58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5D9DB-2EC2-4F97-A493-44BFCB1A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85E5-5751-4017-99B4-1DEE2B60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5EF77-7452-44AB-86D4-7A42A05DC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E33DC-DEC9-4269-8DE0-CABD84E72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76ECA-0DAE-4B0D-A1ED-667BA7C5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14FA5-9DE8-4E0C-ABA7-E3BD64EF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0753A-B8EC-48D9-B117-C33F8E28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8FCD1-BE83-4CB0-9D14-987F33D8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A9F9A-A9BC-4211-8264-970CD5A5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5866-5558-4B2B-9B05-0DCD9E4B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587B-C882-4F03-B4B9-8CE6CB62DA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46799-84D9-447A-A946-561881DFA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11DE-A84C-4168-8F9E-44C99A5CD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702B-E44C-42C4-9D44-E7EB2BC4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6F0C-C7C1-4963-9019-4E0D78897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Father Edward Flanagan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196CD-9F23-41B2-B1AC-4E0AE6F3E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Saint For All Children</a:t>
            </a:r>
          </a:p>
        </p:txBody>
      </p:sp>
    </p:spTree>
    <p:extLst>
      <p:ext uri="{BB962C8B-B14F-4D97-AF65-F5344CB8AC3E}">
        <p14:creationId xmlns:p14="http://schemas.microsoft.com/office/powerpoint/2010/main" val="356355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A0EB7-321E-4E80-9811-28CCEEDE5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28" y="974438"/>
            <a:ext cx="6464725" cy="4100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1E44A-33AF-4A8C-94AE-2B912226D26C}"/>
              </a:ext>
            </a:extLst>
          </p:cNvPr>
          <p:cNvSpPr txBox="1"/>
          <p:nvPr/>
        </p:nvSpPr>
        <p:spPr>
          <a:xfrm>
            <a:off x="2395728" y="5312664"/>
            <a:ext cx="662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Monsignor Flanagan with children</a:t>
            </a:r>
          </a:p>
        </p:txBody>
      </p:sp>
    </p:spTree>
    <p:extLst>
      <p:ext uri="{BB962C8B-B14F-4D97-AF65-F5344CB8AC3E}">
        <p14:creationId xmlns:p14="http://schemas.microsoft.com/office/powerpoint/2010/main" val="241832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0BF1A-46C4-4D2B-B15F-4235B69BE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15" y="1275209"/>
            <a:ext cx="5468356" cy="341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CE1C4D-3500-4A32-8439-7E898D0E5ADD}"/>
              </a:ext>
            </a:extLst>
          </p:cNvPr>
          <p:cNvSpPr txBox="1"/>
          <p:nvPr/>
        </p:nvSpPr>
        <p:spPr>
          <a:xfrm>
            <a:off x="2647515" y="4766270"/>
            <a:ext cx="546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Fr. Flanagan with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7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7CDD3-9606-4285-A646-CE7FD8EE7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16" y="774704"/>
            <a:ext cx="2842723" cy="4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1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4EFC1-D6ED-40FE-81D1-783A98E674D1}"/>
              </a:ext>
            </a:extLst>
          </p:cNvPr>
          <p:cNvSpPr txBox="1"/>
          <p:nvPr/>
        </p:nvSpPr>
        <p:spPr>
          <a:xfrm>
            <a:off x="1106424" y="5094807"/>
            <a:ext cx="96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Plaque dedicated to the 796 infants buried in mass grave at </a:t>
            </a:r>
            <a:r>
              <a:rPr lang="en-US" sz="3600" dirty="0" err="1"/>
              <a:t>Tuam</a:t>
            </a:r>
            <a:r>
              <a:rPr lang="en-US" sz="3600" dirty="0"/>
              <a:t>,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9914D-56B9-468E-9096-833EDC99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6" y="562889"/>
            <a:ext cx="7239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45E4C-9881-46CE-841C-6CBCEF71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8" y="512635"/>
            <a:ext cx="4762500" cy="4772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427983-799C-4F94-B048-B604584CDE74}"/>
              </a:ext>
            </a:extLst>
          </p:cNvPr>
          <p:cNvSpPr txBox="1"/>
          <p:nvPr/>
        </p:nvSpPr>
        <p:spPr>
          <a:xfrm>
            <a:off x="1773936" y="5367528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Father Flanagan with Japanese Children 1946</a:t>
            </a:r>
          </a:p>
        </p:txBody>
      </p:sp>
    </p:spTree>
    <p:extLst>
      <p:ext uri="{BB962C8B-B14F-4D97-AF65-F5344CB8AC3E}">
        <p14:creationId xmlns:p14="http://schemas.microsoft.com/office/powerpoint/2010/main" val="419992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F0DA3-EEC5-4DB4-B918-DC469B54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4" y="1235582"/>
            <a:ext cx="4432145" cy="3457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355A41-0262-412B-B9B8-B53DF65BC4C7}"/>
              </a:ext>
            </a:extLst>
          </p:cNvPr>
          <p:cNvSpPr txBox="1"/>
          <p:nvPr/>
        </p:nvSpPr>
        <p:spPr>
          <a:xfrm>
            <a:off x="3218466" y="4773168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Fr. Flanagan in Japan</a:t>
            </a:r>
          </a:p>
        </p:txBody>
      </p:sp>
    </p:spTree>
    <p:extLst>
      <p:ext uri="{BB962C8B-B14F-4D97-AF65-F5344CB8AC3E}">
        <p14:creationId xmlns:p14="http://schemas.microsoft.com/office/powerpoint/2010/main" val="94533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85B87-270E-41DA-AAE2-150556BD2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17" y="601204"/>
            <a:ext cx="5393577" cy="4821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A7C32B-353D-401C-BAB1-453764C39161}"/>
              </a:ext>
            </a:extLst>
          </p:cNvPr>
          <p:cNvSpPr txBox="1"/>
          <p:nvPr/>
        </p:nvSpPr>
        <p:spPr>
          <a:xfrm>
            <a:off x="1778001" y="5513832"/>
            <a:ext cx="85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Father Flanagan and General MacArthur</a:t>
            </a:r>
          </a:p>
        </p:txBody>
      </p:sp>
    </p:spTree>
    <p:extLst>
      <p:ext uri="{BB962C8B-B14F-4D97-AF65-F5344CB8AC3E}">
        <p14:creationId xmlns:p14="http://schemas.microsoft.com/office/powerpoint/2010/main" val="169584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73839-7131-4949-9FD0-492716D8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91160"/>
            <a:ext cx="7239000" cy="4521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A881C-A1D6-49A9-942C-AC19B1BBF4FE}"/>
              </a:ext>
            </a:extLst>
          </p:cNvPr>
          <p:cNvSpPr txBox="1"/>
          <p:nvPr/>
        </p:nvSpPr>
        <p:spPr>
          <a:xfrm>
            <a:off x="3182113" y="5038344"/>
            <a:ext cx="663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Father Flanagan and GIs</a:t>
            </a:r>
          </a:p>
        </p:txBody>
      </p:sp>
    </p:spTree>
    <p:extLst>
      <p:ext uri="{BB962C8B-B14F-4D97-AF65-F5344CB8AC3E}">
        <p14:creationId xmlns:p14="http://schemas.microsoft.com/office/powerpoint/2010/main" val="63668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D28BC-2942-442B-A6FF-C538C8081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448"/>
            <a:ext cx="866273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101A8-B29D-4572-8A18-B8341720790F}"/>
              </a:ext>
            </a:extLst>
          </p:cNvPr>
          <p:cNvSpPr txBox="1"/>
          <p:nvPr/>
        </p:nvSpPr>
        <p:spPr>
          <a:xfrm>
            <a:off x="8708296" y="1755648"/>
            <a:ext cx="348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President Truman and Father Flanagan</a:t>
            </a:r>
          </a:p>
        </p:txBody>
      </p:sp>
    </p:spTree>
    <p:extLst>
      <p:ext uri="{BB962C8B-B14F-4D97-AF65-F5344CB8AC3E}">
        <p14:creationId xmlns:p14="http://schemas.microsoft.com/office/powerpoint/2010/main" val="277852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6B387-1DC9-4ED6-9319-610DFD42E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99" y="81555"/>
            <a:ext cx="7413193" cy="5935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BDBE51-9A9D-4985-857A-C35E5ED370DC}"/>
              </a:ext>
            </a:extLst>
          </p:cNvPr>
          <p:cNvSpPr txBox="1"/>
          <p:nvPr/>
        </p:nvSpPr>
        <p:spPr>
          <a:xfrm>
            <a:off x="338328" y="6016752"/>
            <a:ext cx="1123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President Truman paying respects to Father Flanagan</a:t>
            </a:r>
          </a:p>
        </p:txBody>
      </p:sp>
    </p:spTree>
    <p:extLst>
      <p:ext uri="{BB962C8B-B14F-4D97-AF65-F5344CB8AC3E}">
        <p14:creationId xmlns:p14="http://schemas.microsoft.com/office/powerpoint/2010/main" val="350822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4B654-252D-4719-A289-928932D9F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722324"/>
            <a:ext cx="6271135" cy="3977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6EED6-798C-4477-96C0-47AEB28F8DB0}"/>
              </a:ext>
            </a:extLst>
          </p:cNvPr>
          <p:cNvSpPr txBox="1"/>
          <p:nvPr/>
        </p:nvSpPr>
        <p:spPr>
          <a:xfrm>
            <a:off x="3511296" y="500176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Flanagan’s Ireland Home</a:t>
            </a:r>
          </a:p>
        </p:txBody>
      </p:sp>
    </p:spTree>
    <p:extLst>
      <p:ext uri="{BB962C8B-B14F-4D97-AF65-F5344CB8AC3E}">
        <p14:creationId xmlns:p14="http://schemas.microsoft.com/office/powerpoint/2010/main" val="128123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2FF4D-5074-4EAA-9E28-C501A38E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2" y="863015"/>
            <a:ext cx="10949895" cy="5131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FD253-A7FB-4A4A-BE69-E3EEFC843564}"/>
              </a:ext>
            </a:extLst>
          </p:cNvPr>
          <p:cNvSpPr txBox="1"/>
          <p:nvPr/>
        </p:nvSpPr>
        <p:spPr>
          <a:xfrm>
            <a:off x="3234268" y="5994984"/>
            <a:ext cx="494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Father Flanagan Tomb</a:t>
            </a:r>
          </a:p>
        </p:txBody>
      </p:sp>
    </p:spTree>
    <p:extLst>
      <p:ext uri="{BB962C8B-B14F-4D97-AF65-F5344CB8AC3E}">
        <p14:creationId xmlns:p14="http://schemas.microsoft.com/office/powerpoint/2010/main" val="38345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E27D6-5886-41DA-90FE-51B587F0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90" y="0"/>
            <a:ext cx="8786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22D53-9BD5-48FF-99E7-F320BDB5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71500"/>
            <a:ext cx="441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865BE-2261-4993-9A2E-968022ECD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15" y="1274584"/>
            <a:ext cx="6170842" cy="3914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BEF8E-6A8E-4EC7-9A44-B11A3647E2C7}"/>
              </a:ext>
            </a:extLst>
          </p:cNvPr>
          <p:cNvSpPr txBox="1"/>
          <p:nvPr/>
        </p:nvSpPr>
        <p:spPr>
          <a:xfrm>
            <a:off x="1389888" y="5260250"/>
            <a:ext cx="1036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Flanagan in Seminary (first row second from left)</a:t>
            </a:r>
          </a:p>
        </p:txBody>
      </p:sp>
    </p:spTree>
    <p:extLst>
      <p:ext uri="{BB962C8B-B14F-4D97-AF65-F5344CB8AC3E}">
        <p14:creationId xmlns:p14="http://schemas.microsoft.com/office/powerpoint/2010/main" val="285721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08336-83A5-45C9-9101-334208234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" y="0"/>
            <a:ext cx="91136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9214C-BFF1-4BF9-89E3-FA1A4EE9D52C}"/>
              </a:ext>
            </a:extLst>
          </p:cNvPr>
          <p:cNvSpPr txBox="1"/>
          <p:nvPr/>
        </p:nvSpPr>
        <p:spPr>
          <a:xfrm>
            <a:off x="9122378" y="2926080"/>
            <a:ext cx="3060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Father Flanagan’s First Five Boys</a:t>
            </a:r>
          </a:p>
        </p:txBody>
      </p:sp>
    </p:spTree>
    <p:extLst>
      <p:ext uri="{BB962C8B-B14F-4D97-AF65-F5344CB8AC3E}">
        <p14:creationId xmlns:p14="http://schemas.microsoft.com/office/powerpoint/2010/main" val="298071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6B87B-36EB-4924-83CA-55FFCBA0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2" y="261747"/>
            <a:ext cx="7124700" cy="5657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C12EA-5B6E-4AEB-9198-59677D8EA7E2}"/>
              </a:ext>
            </a:extLst>
          </p:cNvPr>
          <p:cNvSpPr txBox="1"/>
          <p:nvPr/>
        </p:nvSpPr>
        <p:spPr>
          <a:xfrm>
            <a:off x="3165348" y="6011478"/>
            <a:ext cx="536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Fr. Flanagan with children</a:t>
            </a:r>
          </a:p>
        </p:txBody>
      </p:sp>
    </p:spTree>
    <p:extLst>
      <p:ext uri="{BB962C8B-B14F-4D97-AF65-F5344CB8AC3E}">
        <p14:creationId xmlns:p14="http://schemas.microsoft.com/office/powerpoint/2010/main" val="119167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2E459-2137-457A-AB2C-9711FBDD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014"/>
            <a:ext cx="7162800" cy="5829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B1906-5634-44BA-804F-98E2ADAAC9E3}"/>
              </a:ext>
            </a:extLst>
          </p:cNvPr>
          <p:cNvSpPr txBox="1"/>
          <p:nvPr/>
        </p:nvSpPr>
        <p:spPr>
          <a:xfrm>
            <a:off x="3150270" y="5941314"/>
            <a:ext cx="546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Fr. Flanagan with children</a:t>
            </a:r>
          </a:p>
        </p:txBody>
      </p:sp>
    </p:spTree>
    <p:extLst>
      <p:ext uri="{BB962C8B-B14F-4D97-AF65-F5344CB8AC3E}">
        <p14:creationId xmlns:p14="http://schemas.microsoft.com/office/powerpoint/2010/main" val="269393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D0D57-BCFD-4FAA-A627-BB418E2D6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9" y="0"/>
            <a:ext cx="51874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A4B47-7E54-4173-8CFE-C8C5CB43FC2B}"/>
              </a:ext>
            </a:extLst>
          </p:cNvPr>
          <p:cNvSpPr txBox="1"/>
          <p:nvPr/>
        </p:nvSpPr>
        <p:spPr>
          <a:xfrm>
            <a:off x="5664200" y="2578608"/>
            <a:ext cx="572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Fr. Flanagan with children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9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Father Edward Flanagan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 Edward Flannagan</dc:title>
  <dc:creator>Brian P. Hegarty</dc:creator>
  <cp:lastModifiedBy>Brian P. Hegarty</cp:lastModifiedBy>
  <cp:revision>40</cp:revision>
  <dcterms:created xsi:type="dcterms:W3CDTF">2019-03-25T18:20:48Z</dcterms:created>
  <dcterms:modified xsi:type="dcterms:W3CDTF">2019-04-13T19:38:07Z</dcterms:modified>
</cp:coreProperties>
</file>