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92" r:id="rId2"/>
    <p:sldId id="494" r:id="rId3"/>
    <p:sldId id="496" r:id="rId4"/>
    <p:sldId id="493" r:id="rId5"/>
    <p:sldId id="497" r:id="rId6"/>
    <p:sldId id="34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3" d="100"/>
          <a:sy n="83" d="100"/>
        </p:scale>
        <p:origin x="595"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5" name="Footer Placeholder 4"/>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609583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5" name="Footer Placeholder 4"/>
          <p:cNvSpPr>
            <a:spLocks noGrp="1"/>
          </p:cNvSpPr>
          <p:nvPr>
            <p:ph type="ftr" sz="quarter" idx="11"/>
          </p:nvPr>
        </p:nvSpPr>
        <p:spPr>
          <a:xfrm>
            <a:off x="717107" y="4907902"/>
            <a:ext cx="7260565" cy="1279379"/>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2856108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5" name="Footer Placeholder 4"/>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4D39725-9D2B-4D77-8A39-6C051A0EF4CE}"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942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5" name="Footer Placeholder 4"/>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524106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5" name="Footer Placeholder 4"/>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4D39725-9D2B-4D77-8A39-6C051A0EF4CE}"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31922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5" name="Footer Placeholder 4"/>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1697815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5" name="Footer Placeholder 4"/>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4043873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5" name="Footer Placeholder 4"/>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298596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5" name="Footer Placeholder 4"/>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3559169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5" name="Footer Placeholder 4"/>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3888112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6" name="Footer Placeholder 5"/>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3640227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8" name="Footer Placeholder 7"/>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2957155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4" name="Footer Placeholder 3"/>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2043017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07776" y="4901264"/>
            <a:ext cx="7260565" cy="1869117"/>
          </a:xfrm>
          <a:prstGeom prst="rect">
            <a:avLst/>
          </a:prstGeom>
        </p:spPr>
        <p:txBody>
          <a:bodyPr/>
          <a:lstStyle/>
          <a:p>
            <a:endParaRPr lang="en-US" dirty="0"/>
          </a:p>
        </p:txBody>
      </p:sp>
      <p:sp>
        <p:nvSpPr>
          <p:cNvPr id="4" name="Slide Number Placeholder 3"/>
          <p:cNvSpPr>
            <a:spLocks noGrp="1"/>
          </p:cNvSpPr>
          <p:nvPr>
            <p:ph type="sldNum" sz="quarter" idx="12"/>
          </p:nvPr>
        </p:nvSpPr>
        <p:spPr>
          <a:xfrm>
            <a:off x="11508661" y="6405256"/>
            <a:ext cx="683339" cy="365125"/>
          </a:xfrm>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287023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6" name="Footer Placeholder 5"/>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3818208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A9DBE18B-3A48-45CB-B787-B1F6A0757917}" type="datetimeFigureOut">
              <a:rPr lang="en-US" smtClean="0"/>
              <a:t>12/28/2024</a:t>
            </a:fld>
            <a:endParaRPr lang="en-US" dirty="0"/>
          </a:p>
        </p:txBody>
      </p:sp>
      <p:sp>
        <p:nvSpPr>
          <p:cNvPr id="6" name="Footer Placeholder 5"/>
          <p:cNvSpPr>
            <a:spLocks noGrp="1"/>
          </p:cNvSpPr>
          <p:nvPr>
            <p:ph type="ftr" sz="quarter" idx="11"/>
          </p:nvPr>
        </p:nvSpPr>
        <p:spPr>
          <a:xfrm>
            <a:off x="1029477" y="5972942"/>
            <a:ext cx="8907625" cy="829263"/>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14D39725-9D2B-4D77-8A39-6C051A0EF4CE}" type="slidenum">
              <a:rPr lang="en-US" smtClean="0"/>
              <a:t>‹#›</a:t>
            </a:fld>
            <a:endParaRPr lang="en-US" dirty="0"/>
          </a:p>
        </p:txBody>
      </p:sp>
    </p:spTree>
    <p:extLst>
      <p:ext uri="{BB962C8B-B14F-4D97-AF65-F5344CB8AC3E}">
        <p14:creationId xmlns:p14="http://schemas.microsoft.com/office/powerpoint/2010/main" val="137776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s://aohrichmond.or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97666" y="168109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340434" y="1923493"/>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77879" y="6383336"/>
            <a:ext cx="683339" cy="365125"/>
          </a:xfrm>
          <a:prstGeom prst="rect">
            <a:avLst/>
          </a:prstGeom>
        </p:spPr>
        <p:txBody>
          <a:bodyPr vert="horz" lIns="91440" tIns="45720" rIns="91440" bIns="45720" rtlCol="0" anchor="ctr"/>
          <a:lstStyle>
            <a:lvl1pPr algn="r">
              <a:defRPr sz="900">
                <a:solidFill>
                  <a:schemeClr val="accent1"/>
                </a:solidFill>
              </a:defRPr>
            </a:lvl1pPr>
          </a:lstStyle>
          <a:p>
            <a:fld id="{14D39725-9D2B-4D77-8A39-6C051A0EF4CE}" type="slidenum">
              <a:rPr lang="en-US" smtClean="0"/>
              <a:t>‹#›</a:t>
            </a:fld>
            <a:endParaRPr lang="en-US" dirty="0"/>
          </a:p>
        </p:txBody>
      </p:sp>
      <p:pic>
        <p:nvPicPr>
          <p:cNvPr id="9" name="Picture 8" descr="A drawing of a cartoon character&#10;&#10;Description automatically generated">
            <a:extLst>
              <a:ext uri="{FF2B5EF4-FFF2-40B4-BE49-F238E27FC236}">
                <a16:creationId xmlns:a16="http://schemas.microsoft.com/office/drawing/2014/main" id="{ADE9DA6F-AE97-4A1B-AD7A-A85950001223}"/>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0790" y="188119"/>
            <a:ext cx="1279379" cy="1279379"/>
          </a:xfrm>
          <a:prstGeom prst="rect">
            <a:avLst/>
          </a:prstGeom>
        </p:spPr>
      </p:pic>
      <p:pic>
        <p:nvPicPr>
          <p:cNvPr id="11" name="Picture 10" descr="A close up of a logo&#10;&#10;Description automatically generated">
            <a:extLst>
              <a:ext uri="{FF2B5EF4-FFF2-40B4-BE49-F238E27FC236}">
                <a16:creationId xmlns:a16="http://schemas.microsoft.com/office/drawing/2014/main" id="{B93E91BA-86FC-4E9D-A0EF-8FF16FAD17FB}"/>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4395113" y="6009073"/>
            <a:ext cx="2487310" cy="660808"/>
          </a:xfrm>
          <a:prstGeom prst="rect">
            <a:avLst/>
          </a:prstGeom>
        </p:spPr>
      </p:pic>
      <p:pic>
        <p:nvPicPr>
          <p:cNvPr id="30" name="Picture 29" descr="A drawing of a cartoon character&#10;&#10;Description automatically generated">
            <a:extLst>
              <a:ext uri="{FF2B5EF4-FFF2-40B4-BE49-F238E27FC236}">
                <a16:creationId xmlns:a16="http://schemas.microsoft.com/office/drawing/2014/main" id="{70B4B8C3-4AAD-4733-A985-C2055D00EE94}"/>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811830" y="188119"/>
            <a:ext cx="1279379" cy="1279379"/>
          </a:xfrm>
          <a:prstGeom prst="rect">
            <a:avLst/>
          </a:prstGeom>
        </p:spPr>
      </p:pic>
      <p:sp>
        <p:nvSpPr>
          <p:cNvPr id="14" name="TextBox 13">
            <a:extLst>
              <a:ext uri="{FF2B5EF4-FFF2-40B4-BE49-F238E27FC236}">
                <a16:creationId xmlns:a16="http://schemas.microsoft.com/office/drawing/2014/main" id="{3DD9CFEE-874F-4C26-AB7C-40C2337EEA5A}"/>
              </a:ext>
            </a:extLst>
          </p:cNvPr>
          <p:cNvSpPr txBox="1"/>
          <p:nvPr userDrawn="1"/>
        </p:nvSpPr>
        <p:spPr>
          <a:xfrm>
            <a:off x="3097763" y="188119"/>
            <a:ext cx="5728996" cy="692497"/>
          </a:xfrm>
          <a:prstGeom prst="rect">
            <a:avLst/>
          </a:prstGeom>
          <a:noFill/>
        </p:spPr>
        <p:txBody>
          <a:bodyPr wrap="square" rtlCol="0">
            <a:spAutoFit/>
          </a:bodyPr>
          <a:lstStyle/>
          <a:p>
            <a:pPr fontAlgn="base"/>
            <a:r>
              <a:rPr lang="en-US" sz="2800" b="1" u="sng" kern="1200" dirty="0">
                <a:solidFill>
                  <a:schemeClr val="accent1">
                    <a:lumMod val="75000"/>
                  </a:schemeClr>
                </a:solidFill>
                <a:effectLst/>
                <a:latin typeface="Arial" panose="020B0604020202020204" pitchFamily="34" charset="0"/>
                <a:ea typeface="+mn-ea"/>
                <a:cs typeface="Arial" panose="020B0604020202020204" pitchFamily="34" charset="0"/>
                <a:hlinkClick r:id="rId20">
                  <a:extLst>
                    <a:ext uri="{A12FA001-AC4F-418D-AE19-62706E023703}">
                      <ahyp:hlinkClr xmlns:ahyp="http://schemas.microsoft.com/office/drawing/2018/hyperlinkcolor" val="tx"/>
                    </a:ext>
                  </a:extLst>
                </a:hlinkClick>
              </a:rPr>
              <a:t>Major James H. Dooley Division</a:t>
            </a:r>
            <a:endParaRPr lang="en-US" sz="2800" u="sng" kern="1200" dirty="0">
              <a:solidFill>
                <a:schemeClr val="accent1">
                  <a:lumMod val="75000"/>
                </a:schemeClr>
              </a:solidFill>
              <a:effectLst/>
              <a:latin typeface="Arial" panose="020B0604020202020204" pitchFamily="34" charset="0"/>
              <a:ea typeface="+mn-ea"/>
              <a:cs typeface="Arial" panose="020B0604020202020204" pitchFamily="34" charset="0"/>
            </a:endParaRPr>
          </a:p>
          <a:p>
            <a:pPr algn="ctr" fontAlgn="base"/>
            <a:r>
              <a:rPr lang="en-US" sz="1100" b="1" kern="1200" dirty="0">
                <a:solidFill>
                  <a:schemeClr val="tx1"/>
                </a:solidFill>
                <a:effectLst/>
                <a:latin typeface="Arial" panose="020B0604020202020204" pitchFamily="34" charset="0"/>
                <a:ea typeface="+mn-ea"/>
                <a:cs typeface="Arial" panose="020B0604020202020204" pitchFamily="34" charset="0"/>
              </a:rPr>
              <a:t>Richmond, Virginia</a:t>
            </a:r>
          </a:p>
        </p:txBody>
      </p:sp>
    </p:spTree>
    <p:extLst>
      <p:ext uri="{BB962C8B-B14F-4D97-AF65-F5344CB8AC3E}">
        <p14:creationId xmlns:p14="http://schemas.microsoft.com/office/powerpoint/2010/main" val="9149931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irishamerica.com/wp-content/uploads/2020/10/brig-Cohasset-Cemetery-1.jpg"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29F9E42-0CD0-74A8-8071-164B6356DA86}"/>
              </a:ext>
            </a:extLst>
          </p:cNvPr>
          <p:cNvSpPr txBox="1"/>
          <p:nvPr/>
        </p:nvSpPr>
        <p:spPr>
          <a:xfrm>
            <a:off x="-332510" y="1120676"/>
            <a:ext cx="12977091" cy="2431435"/>
          </a:xfrm>
          <a:prstGeom prst="rect">
            <a:avLst/>
          </a:prstGeom>
          <a:noFill/>
        </p:spPr>
        <p:txBody>
          <a:bodyPr wrap="square" rtlCol="0">
            <a:spAutoFit/>
          </a:bodyPr>
          <a:lstStyle/>
          <a:p>
            <a:pPr marL="0" marR="0" algn="ctr">
              <a:spcBef>
                <a:spcPts val="0"/>
              </a:spcBef>
              <a:spcAft>
                <a:spcPts val="0"/>
              </a:spcAft>
            </a:pPr>
            <a:r>
              <a:rPr lang="en-US" sz="7600" b="1" dirty="0">
                <a:effectLst/>
                <a:latin typeface="Times New Roman" panose="02020603050405020304" pitchFamily="18" charset="0"/>
                <a:ea typeface="Calibri" panose="020F0502020204030204" pitchFamily="34" charset="0"/>
                <a:cs typeface="Times New Roman" panose="02020603050405020304" pitchFamily="18" charset="0"/>
              </a:rPr>
              <a:t>Brig St. John  </a:t>
            </a:r>
          </a:p>
          <a:p>
            <a:pPr marL="0" marR="0" algn="ctr">
              <a:spcBef>
                <a:spcPts val="0"/>
              </a:spcBef>
              <a:spcAft>
                <a:spcPts val="0"/>
              </a:spcAft>
            </a:pPr>
            <a:r>
              <a:rPr lang="en-US" sz="7600" b="1" dirty="0">
                <a:effectLst/>
                <a:latin typeface="Times New Roman" panose="02020603050405020304" pitchFamily="18" charset="0"/>
                <a:ea typeface="Calibri" panose="020F0502020204030204" pitchFamily="34" charset="0"/>
                <a:cs typeface="Times New Roman" panose="02020603050405020304" pitchFamily="18" charset="0"/>
              </a:rPr>
              <a:t>Tragic Cohasset Shipwreck</a:t>
            </a:r>
            <a:endParaRPr lang="en-US" sz="7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0659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7C482-F242-F265-9D46-F8DA5908AF35}"/>
            </a:ext>
          </a:extLst>
        </p:cNvPr>
        <p:cNvGrpSpPr/>
        <p:nvPr/>
      </p:nvGrpSpPr>
      <p:grpSpPr>
        <a:xfrm>
          <a:off x="0" y="0"/>
          <a:ext cx="0" cy="0"/>
          <a:chOff x="0" y="0"/>
          <a:chExt cx="0" cy="0"/>
        </a:xfrm>
      </p:grpSpPr>
      <p:pic>
        <p:nvPicPr>
          <p:cNvPr id="2" name="Picture 1" descr="An illustration of the Brig St. John shipwreck of 1849.">
            <a:extLst>
              <a:ext uri="{FF2B5EF4-FFF2-40B4-BE49-F238E27FC236}">
                <a16:creationId xmlns:a16="http://schemas.microsoft.com/office/drawing/2014/main" id="{47FC90A9-762B-DAF8-8BF9-92D56318EBB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2227" y="0"/>
            <a:ext cx="6942718" cy="5050531"/>
          </a:xfrm>
          <a:prstGeom prst="rect">
            <a:avLst/>
          </a:prstGeom>
          <a:noFill/>
          <a:ln>
            <a:noFill/>
          </a:ln>
        </p:spPr>
      </p:pic>
      <p:sp>
        <p:nvSpPr>
          <p:cNvPr id="4" name="TextBox 3">
            <a:extLst>
              <a:ext uri="{FF2B5EF4-FFF2-40B4-BE49-F238E27FC236}">
                <a16:creationId xmlns:a16="http://schemas.microsoft.com/office/drawing/2014/main" id="{E47AFD3A-E4AD-05C1-5C11-8CCB24A47919}"/>
              </a:ext>
            </a:extLst>
          </p:cNvPr>
          <p:cNvSpPr txBox="1"/>
          <p:nvPr/>
        </p:nvSpPr>
        <p:spPr>
          <a:xfrm>
            <a:off x="307686" y="5205300"/>
            <a:ext cx="11573163" cy="677108"/>
          </a:xfrm>
          <a:prstGeom prst="rect">
            <a:avLst/>
          </a:prstGeom>
          <a:noFill/>
        </p:spPr>
        <p:txBody>
          <a:bodyPr wrap="square" rtlCol="0">
            <a:spAutoFit/>
          </a:bodyPr>
          <a:lstStyle/>
          <a:p>
            <a:r>
              <a:rPr lang="en-US" sz="3800" b="1" dirty="0">
                <a:effectLst/>
                <a:latin typeface="Aptos" panose="020B0004020202020204" pitchFamily="34" charset="0"/>
                <a:ea typeface="Aptos" panose="020B0004020202020204" pitchFamily="34" charset="0"/>
                <a:cs typeface="Times New Roman" panose="02020603050405020304" pitchFamily="18" charset="0"/>
              </a:rPr>
              <a:t>An illustration of the Brig St. John shipwreck of 1849</a:t>
            </a:r>
            <a:endParaRPr lang="en-US" dirty="0"/>
          </a:p>
        </p:txBody>
      </p:sp>
    </p:spTree>
    <p:extLst>
      <p:ext uri="{BB962C8B-B14F-4D97-AF65-F5344CB8AC3E}">
        <p14:creationId xmlns:p14="http://schemas.microsoft.com/office/powerpoint/2010/main" val="2823435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4EF1-EC48-188D-E140-58B6C55490C3}"/>
            </a:ext>
          </a:extLst>
        </p:cNvPr>
        <p:cNvGrpSpPr/>
        <p:nvPr/>
      </p:nvGrpSpPr>
      <p:grpSpPr>
        <a:xfrm>
          <a:off x="0" y="0"/>
          <a:ext cx="0" cy="0"/>
          <a:chOff x="0" y="0"/>
          <a:chExt cx="0" cy="0"/>
        </a:xfrm>
      </p:grpSpPr>
      <p:pic>
        <p:nvPicPr>
          <p:cNvPr id="2" name="Picture 1" descr="In 1914, a 20-foot high Celtic cross was dedicated in Cohasset Central Cemetery by the Ancient Order of the Hibernians and the Ladies Auxiliary to those lost on the Brig St. John.">
            <a:extLst>
              <a:ext uri="{FF2B5EF4-FFF2-40B4-BE49-F238E27FC236}">
                <a16:creationId xmlns:a16="http://schemas.microsoft.com/office/drawing/2014/main" id="{D4015851-5180-AB0C-BA5B-66B120D7F98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59331" y="323157"/>
            <a:ext cx="3967595" cy="5999004"/>
          </a:xfrm>
          <a:prstGeom prst="rect">
            <a:avLst/>
          </a:prstGeom>
          <a:noFill/>
          <a:ln>
            <a:noFill/>
          </a:ln>
        </p:spPr>
      </p:pic>
    </p:spTree>
    <p:extLst>
      <p:ext uri="{BB962C8B-B14F-4D97-AF65-F5344CB8AC3E}">
        <p14:creationId xmlns:p14="http://schemas.microsoft.com/office/powerpoint/2010/main" val="4140444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6AE322-BEDD-B9A6-8A2B-722AB27FBDCC}"/>
            </a:ext>
          </a:extLst>
        </p:cNvPr>
        <p:cNvGrpSpPr/>
        <p:nvPr/>
      </p:nvGrpSpPr>
      <p:grpSpPr>
        <a:xfrm>
          <a:off x="0" y="0"/>
          <a:ext cx="0" cy="0"/>
          <a:chOff x="0" y="0"/>
          <a:chExt cx="0" cy="0"/>
        </a:xfrm>
      </p:grpSpPr>
      <p:pic>
        <p:nvPicPr>
          <p:cNvPr id="2" name="Picture 1" descr="During a visit to the United States, Cork County Councilor Joseph Carroll views the cross dedicated to the Irish emigrants who perished when the Brig St. John was wrecked off the coast of Cohasset.">
            <a:extLst>
              <a:ext uri="{FF2B5EF4-FFF2-40B4-BE49-F238E27FC236}">
                <a16:creationId xmlns:a16="http://schemas.microsoft.com/office/drawing/2014/main" id="{5C3104ED-FCE1-3C2C-0BFF-3F935EE60F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4946" y="898902"/>
            <a:ext cx="7448218" cy="4875559"/>
          </a:xfrm>
          <a:prstGeom prst="rect">
            <a:avLst/>
          </a:prstGeom>
          <a:noFill/>
          <a:ln>
            <a:noFill/>
          </a:ln>
        </p:spPr>
      </p:pic>
    </p:spTree>
    <p:extLst>
      <p:ext uri="{BB962C8B-B14F-4D97-AF65-F5344CB8AC3E}">
        <p14:creationId xmlns:p14="http://schemas.microsoft.com/office/powerpoint/2010/main" val="2209154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D44567-15B1-FCCA-1195-36B3D9AF58D5}"/>
            </a:ext>
          </a:extLst>
        </p:cNvPr>
        <p:cNvGrpSpPr/>
        <p:nvPr/>
      </p:nvGrpSpPr>
      <p:grpSpPr>
        <a:xfrm>
          <a:off x="0" y="0"/>
          <a:ext cx="0" cy="0"/>
          <a:chOff x="0" y="0"/>
          <a:chExt cx="0" cy="0"/>
        </a:xfrm>
      </p:grpSpPr>
      <p:pic>
        <p:nvPicPr>
          <p:cNvPr id="2" name="Picture 1" descr="The Celtic cross that the Ladies' Ancient Order of Hibernians Auxiliary dedicated to Great Hunger victims at the Cohasset Cemetery in Massachusetts.">
            <a:hlinkClick r:id="rId2" tgtFrame="&quot;_blank&quot;"/>
            <a:extLst>
              <a:ext uri="{FF2B5EF4-FFF2-40B4-BE49-F238E27FC236}">
                <a16:creationId xmlns:a16="http://schemas.microsoft.com/office/drawing/2014/main" id="{5C80987D-A2E0-6B1D-2965-280D8FA8C91A}"/>
              </a:ext>
            </a:extLst>
          </p:cNvPr>
          <p:cNvPicPr>
            <a:picLocks noChangeAspect="1"/>
          </p:cNvPicPr>
          <p:nvPr/>
        </p:nvPicPr>
        <p:blipFill>
          <a:blip r:embed="rId3">
            <a:extLst>
              <a:ext uri="{28A0092B-C50C-407E-A947-70E740481C1C}">
                <a14:useLocalDpi xmlns:a14="http://schemas.microsoft.com/office/drawing/2010/main" val="0"/>
              </a:ext>
            </a:extLst>
          </a:blip>
          <a:srcRect t="9485" b="5157"/>
          <a:stretch/>
        </p:blipFill>
        <p:spPr bwMode="auto">
          <a:xfrm>
            <a:off x="1648691" y="93517"/>
            <a:ext cx="5943600" cy="6764483"/>
          </a:xfrm>
          <a:prstGeom prst="rect">
            <a:avLst/>
          </a:prstGeom>
          <a:noFill/>
          <a:ln>
            <a:noFill/>
          </a:ln>
        </p:spPr>
      </p:pic>
    </p:spTree>
    <p:extLst>
      <p:ext uri="{BB962C8B-B14F-4D97-AF65-F5344CB8AC3E}">
        <p14:creationId xmlns:p14="http://schemas.microsoft.com/office/powerpoint/2010/main" val="1737579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72700CA-D9DD-645B-CE6B-75131056C126}"/>
              </a:ext>
            </a:extLst>
          </p:cNvPr>
          <p:cNvSpPr txBox="1"/>
          <p:nvPr/>
        </p:nvSpPr>
        <p:spPr>
          <a:xfrm>
            <a:off x="256674" y="1276791"/>
            <a:ext cx="19674281" cy="4524315"/>
          </a:xfrm>
          <a:prstGeom prst="rect">
            <a:avLst/>
          </a:prstGeom>
          <a:noFill/>
        </p:spPr>
        <p:txBody>
          <a:bodyPr wrap="square" rtlCol="0">
            <a:spAutoFit/>
          </a:bodyPr>
          <a:lstStyle/>
          <a:p>
            <a:r>
              <a:rPr lang="en-US" sz="6000" dirty="0">
                <a:latin typeface="Arial" panose="020B0604020202020204" pitchFamily="34" charset="0"/>
                <a:cs typeface="Arial" panose="020B0604020202020204" pitchFamily="34" charset="0"/>
              </a:rPr>
              <a:t>Brian Hegarty is ainm dom</a:t>
            </a:r>
          </a:p>
          <a:p>
            <a:endParaRPr lang="en-US" sz="3400" dirty="0">
              <a:latin typeface="Arial" panose="020B0604020202020204" pitchFamily="34" charset="0"/>
              <a:cs typeface="Arial" panose="020B0604020202020204" pitchFamily="34" charset="0"/>
            </a:endParaRPr>
          </a:p>
          <a:p>
            <a:r>
              <a:rPr lang="en-US" sz="6000" dirty="0">
                <a:latin typeface="Arial" panose="020B0604020202020204" pitchFamily="34" charset="0"/>
                <a:cs typeface="Arial" panose="020B0604020202020204" pitchFamily="34" charset="0"/>
              </a:rPr>
              <a:t>Go raibh maith agaibh </a:t>
            </a:r>
          </a:p>
          <a:p>
            <a:r>
              <a:rPr lang="en-US" sz="4000" dirty="0">
                <a:latin typeface="Arial" panose="020B0604020202020204" pitchFamily="34" charset="0"/>
                <a:cs typeface="Arial" panose="020B0604020202020204" pitchFamily="34" charset="0"/>
              </a:rPr>
              <a:t>(Plural, may you have goodness)</a:t>
            </a:r>
          </a:p>
          <a:p>
            <a:endParaRPr lang="en-US" sz="3400" dirty="0">
              <a:latin typeface="Arial" panose="020B0604020202020204" pitchFamily="34" charset="0"/>
              <a:cs typeface="Arial" panose="020B0604020202020204" pitchFamily="34" charset="0"/>
            </a:endParaRPr>
          </a:p>
          <a:p>
            <a:r>
              <a:rPr lang="en-US" sz="6000" dirty="0">
                <a:latin typeface="Arial" panose="020B0604020202020204" pitchFamily="34" charset="0"/>
                <a:cs typeface="Arial" panose="020B0604020202020204" pitchFamily="34" charset="0"/>
              </a:rPr>
              <a:t>Slán Go Foill (</a:t>
            </a:r>
            <a:r>
              <a:rPr lang="en-US" sz="4400" dirty="0">
                <a:latin typeface="Arial" panose="020B0604020202020204" pitchFamily="34" charset="0"/>
                <a:cs typeface="Arial" panose="020B0604020202020204" pitchFamily="34" charset="0"/>
              </a:rPr>
              <a:t>Goodbye for now</a:t>
            </a:r>
            <a:r>
              <a:rPr lang="en-US" sz="6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61452762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1623</TotalTime>
  <Words>43</Words>
  <Application>Microsoft Office PowerPoint</Application>
  <PresentationFormat>Widescreen</PresentationFormat>
  <Paragraphs>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Arial</vt:lpstr>
      <vt:lpstr>Calibri</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P. Hegarty</dc:creator>
  <cp:lastModifiedBy>Brian P. Hegarty</cp:lastModifiedBy>
  <cp:revision>423</cp:revision>
  <dcterms:created xsi:type="dcterms:W3CDTF">2020-05-14T13:36:26Z</dcterms:created>
  <dcterms:modified xsi:type="dcterms:W3CDTF">2024-12-29T00:22:59Z</dcterms:modified>
</cp:coreProperties>
</file>